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50"/>
  </p:notesMasterIdLst>
  <p:handoutMasterIdLst>
    <p:handoutMasterId r:id="rId51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3" r:id="rId32"/>
    <p:sldId id="421" r:id="rId33"/>
    <p:sldId id="422" r:id="rId34"/>
    <p:sldId id="419" r:id="rId35"/>
    <p:sldId id="412" r:id="rId36"/>
    <p:sldId id="416" r:id="rId37"/>
    <p:sldId id="389" r:id="rId38"/>
    <p:sldId id="403" r:id="rId39"/>
    <p:sldId id="390" r:id="rId40"/>
    <p:sldId id="391" r:id="rId41"/>
    <p:sldId id="392" r:id="rId42"/>
    <p:sldId id="393" r:id="rId43"/>
    <p:sldId id="398" r:id="rId44"/>
    <p:sldId id="399" r:id="rId45"/>
    <p:sldId id="407" r:id="rId46"/>
    <p:sldId id="400" r:id="rId47"/>
    <p:sldId id="401" r:id="rId48"/>
    <p:sldId id="402" r:id="rId4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 autoAdjust="0"/>
    <p:restoredTop sz="95854"/>
  </p:normalViewPr>
  <p:slideViewPr>
    <p:cSldViewPr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CF_Ch6_CreditRisk_22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048000"/>
            <a:ext cx="844296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(9/23/21)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14859"/>
              </p:ext>
            </p:extLst>
          </p:nvPr>
        </p:nvGraphicFramePr>
        <p:xfrm>
          <a:off x="-457200" y="2971800"/>
          <a:ext cx="78581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858103" imgH="5667169" progId="AcroExch.Document.DC">
                  <p:embed/>
                </p:oleObj>
              </mc:Choice>
              <mc:Fallback>
                <p:oleObj name="Acrobat Document" r:id="rId2" imgW="7858103" imgH="56671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57200" y="2971800"/>
                        <a:ext cx="7858125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607552" cy="5715000"/>
          </a:xfrm>
        </p:spPr>
      </p:pic>
    </p:spTree>
    <p:extLst>
      <p:ext uri="{BB962C8B-B14F-4D97-AF65-F5344CB8AC3E}">
        <p14:creationId xmlns:p14="http://schemas.microsoft.com/office/powerpoint/2010/main" val="17057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6800" imgH="155160" progId="Equation.3">
                  <p:embed/>
                </p:oleObj>
              </mc:Choice>
              <mc:Fallback>
                <p:oleObj name="Equation" r:id="rId3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2196" imgH="3695684" progId="Excel.Sheet.8">
                  <p:embed/>
                </p:oleObj>
              </mc:Choice>
              <mc:Fallback>
                <p:oleObj name="Worksheet" r:id="rId2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  Assume that any borrowing in non-recourse to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borrower.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44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46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5400" imgH="182520" progId="Equation.3">
                  <p:embed/>
                </p:oleObj>
              </mc:Choice>
              <mc:Fallback>
                <p:oleObj name="Equation" r:id="rId3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269600" imgH="228240" progId="Equation.3">
                  <p:embed/>
                </p:oleObj>
              </mc:Choice>
              <mc:Fallback>
                <p:oleObj name="Equation" r:id="rId5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0280" imgH="447840" progId="Equation.3">
                  <p:embed/>
                </p:oleObj>
              </mc:Choice>
              <mc:Fallback>
                <p:oleObj name="Equation" r:id="rId7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520" imgH="155160" progId="Equation.3">
                  <p:embed/>
                </p:oleObj>
              </mc:Choice>
              <mc:Fallback>
                <p:oleObj name="Equation" r:id="rId3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120" imgH="200880" progId="Equation.3">
                  <p:embed/>
                </p:oleObj>
              </mc:Choice>
              <mc:Fallback>
                <p:oleObj name="Equation" r:id="rId5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6400" imgH="219240" progId="Equation.3">
                  <p:embed/>
                </p:oleObj>
              </mc:Choice>
              <mc:Fallback>
                <p:oleObj name="Equation" r:id="rId7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5400" imgH="182520" progId="Equation.3">
                  <p:embed/>
                </p:oleObj>
              </mc:Choice>
              <mc:Fallback>
                <p:oleObj name="Equation" r:id="rId9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5680" imgH="356400" progId="Equation.3">
                  <p:embed/>
                </p:oleObj>
              </mc:Choice>
              <mc:Fallback>
                <p:oleObj name="Equation" r:id="rId3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3480" imgH="393120" progId="Equation.3">
                  <p:embed/>
                </p:oleObj>
              </mc:Choice>
              <mc:Fallback>
                <p:oleObj name="Equation" r:id="rId5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24556</TotalTime>
  <Words>2211</Words>
  <Application>Microsoft Macintosh PowerPoint</Application>
  <PresentationFormat>On-screen Show (4:3)</PresentationFormat>
  <Paragraphs>393</Paragraphs>
  <Slides>48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Acrobat Document</vt:lpstr>
      <vt:lpstr>Worksheet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 Corporate Spreads (9/23/21)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318</cp:revision>
  <cp:lastPrinted>2021-09-21T17:21:29Z</cp:lastPrinted>
  <dcterms:created xsi:type="dcterms:W3CDTF">2011-02-13T12:40:17Z</dcterms:created>
  <dcterms:modified xsi:type="dcterms:W3CDTF">2022-09-10T22:03:25Z</dcterms:modified>
</cp:coreProperties>
</file>